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70" r:id="rId5"/>
    <p:sldId id="271" r:id="rId6"/>
    <p:sldId id="269" r:id="rId7"/>
    <p:sldId id="272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9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1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C0C85-B301-488D-B5E4-4FAC8B658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B39C1F-8AE9-461D-8260-7B1C94BC6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51D88-7F2A-48F4-AFDC-ADC8AF70B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A3F-D861-4CE2-8E81-736F3D80634A}" type="datetimeFigureOut">
              <a:rPr lang="en-GB" smtClean="0"/>
              <a:t>23/02/2021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4E0CA-16C2-4846-B5A6-0F0E1C13A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E97CB-B358-46BB-BE3C-9BA22A27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DA-DAA2-4182-B468-776A63322B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069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F6949-27F5-4774-8814-6ACB18D37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51C4F-D030-43A7-B299-330BF2E32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1C2AD-082B-4DDB-A4AE-5DA2146C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A3F-D861-4CE2-8E81-736F3D80634A}" type="datetimeFigureOut">
              <a:rPr lang="en-GB" smtClean="0"/>
              <a:t>23/02/2021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29066-41B6-492E-B225-4ABB5645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21F75-4416-4DD9-AFB2-D254901E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DA-DAA2-4182-B468-776A63322B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35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9F6A28-ED85-4B86-A59D-2575184DD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B04565-2D28-4E30-9D80-50E1C78FE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5BB4A-5101-440B-9FC8-6CB97D3A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A3F-D861-4CE2-8E81-736F3D80634A}" type="datetimeFigureOut">
              <a:rPr lang="en-GB" smtClean="0"/>
              <a:t>23/02/2021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54849-F314-42B8-8EAA-DC8FFF530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CBE6E-3763-49B4-B55B-E9C96DE3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DA-DAA2-4182-B468-776A63322B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84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CFFA6-5FC2-4E1C-8FFA-2AA0BE96C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D38CA-4A29-451C-8811-04F0EC965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D46B5-F634-4329-B4B1-E13526C0F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A3F-D861-4CE2-8E81-736F3D80634A}" type="datetimeFigureOut">
              <a:rPr lang="en-GB" smtClean="0"/>
              <a:t>23/02/2021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77235-9E6E-41FD-BDAF-6E21F8FAB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2C0D4-690A-472F-AF08-93083CCD1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DA-DAA2-4182-B468-776A63322B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269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E7508-69A6-48E7-99BC-0A11918C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7F775-C37D-4E3A-B32D-9ECFDAA28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FEA3D-B5F0-4FEB-A8FF-47A619566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A3F-D861-4CE2-8E81-736F3D80634A}" type="datetimeFigureOut">
              <a:rPr lang="en-GB" smtClean="0"/>
              <a:t>23/02/2021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06BAD-5192-447A-B0F8-3D68839C7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4AB58-CC84-46A9-B514-8BA991F8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DA-DAA2-4182-B468-776A63322B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033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ED401-EFDF-4B52-A961-E775E610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C02D4-2ABB-445E-928C-9FAB8FD7C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BF7C34-F6B8-4691-9F13-1243EA4B6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50BA8-8462-4DA9-AB93-EE74340E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A3F-D861-4CE2-8E81-736F3D80634A}" type="datetimeFigureOut">
              <a:rPr lang="en-GB" smtClean="0"/>
              <a:t>23/02/2021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4B52A-584E-4093-95AD-CDCF28DA5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60B43-EFC2-425A-A2C7-C6895D713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DA-DAA2-4182-B468-776A63322B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18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70313-EB16-4968-97CA-54048ED60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9841B-36C2-4D02-B48B-D4431FCC7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3850E-8A5F-4BCC-81E7-78D913B1E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1F862F-5C14-4FA9-B83E-68C7DA5AC0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4676BF-EE49-402D-BE88-34B1F0E46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5E7D91-343C-4276-AB79-CD6E3380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A3F-D861-4CE2-8E81-736F3D80634A}" type="datetimeFigureOut">
              <a:rPr lang="en-GB" smtClean="0"/>
              <a:t>23/02/2021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C8888B-0C43-41FD-A47E-68B552CFA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18F284-C572-4D5B-B688-08AC65DAB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DA-DAA2-4182-B468-776A63322B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64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6B27F-F703-4379-A38F-4CFD0FDBB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811C36-A8AB-484C-B964-CEC7C67B9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A3F-D861-4CE2-8E81-736F3D80634A}" type="datetimeFigureOut">
              <a:rPr lang="en-GB" smtClean="0"/>
              <a:t>23/02/2021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BFF84F-9025-4BCA-8227-DB0514985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25C08-8743-436C-87F7-5077933C3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DA-DAA2-4182-B468-776A63322B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52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11B1AF-8C83-4CA0-B9EC-E5B49CDD3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A3F-D861-4CE2-8E81-736F3D80634A}" type="datetimeFigureOut">
              <a:rPr lang="en-GB" smtClean="0"/>
              <a:t>23/02/2021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FD7B88-F16E-4E71-86DE-2726F437D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D2712-25BE-4048-8C24-889D23E76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DA-DAA2-4182-B468-776A63322B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7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80B7A-0022-4C03-A4A6-116287E60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B43D6-1E00-4851-B425-E0E223F3B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01558-D96B-411D-8DA6-C867E93BB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18A83-65D0-42EF-AD69-D1655007D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A3F-D861-4CE2-8E81-736F3D80634A}" type="datetimeFigureOut">
              <a:rPr lang="en-GB" smtClean="0"/>
              <a:t>23/02/2021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A8006-D543-4E5B-B2FD-AE4258DBA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EE6FC-AF00-41FF-BFFC-52F2A7853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DA-DAA2-4182-B468-776A63322B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45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DBF89-1D4B-4B42-AC7F-E7388C528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10FBBB-A52C-4493-84B1-1B10B1884B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22EB5-6E45-406A-A047-255179C52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C8E1E-2FBF-4281-B24A-24F8CF3D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A3F-D861-4CE2-8E81-736F3D80634A}" type="datetimeFigureOut">
              <a:rPr lang="en-GB" smtClean="0"/>
              <a:t>23/02/2021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EEC16-580A-4A30-A3F4-F7D7AE5AF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B0DBD-E32A-4E79-9F12-E2F0F2D3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DA-DAA2-4182-B468-776A63322B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33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2AAFB-D1D6-4B1E-934C-EEE378799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2EBBE-5525-4D11-A173-F80357AB7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1C0F3-0373-4346-80F6-FF94258CCA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1CA3F-D861-4CE2-8E81-736F3D80634A}" type="datetimeFigureOut">
              <a:rPr lang="en-GB" smtClean="0"/>
              <a:t>23/02/2021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2D0AE-EBE3-4AE7-8D86-0D93C3250E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3B6E3-3BCE-4221-87E4-133969509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89ADA-DAA2-4182-B468-776A63322B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00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3D1106-FBE5-4070-B06B-0121D386AE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" r="1153" b="2184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ACE700-38CC-4C78-B360-A7F0F45AC9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00" b="63401"/>
          <a:stretch/>
        </p:blipFill>
        <p:spPr>
          <a:xfrm>
            <a:off x="3080159" y="-470745"/>
            <a:ext cx="7207406" cy="76574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291568-DE6C-44B2-AF25-FEAF556302E4}"/>
              </a:ext>
            </a:extLst>
          </p:cNvPr>
          <p:cNvSpPr txBox="1"/>
          <p:nvPr/>
        </p:nvSpPr>
        <p:spPr>
          <a:xfrm>
            <a:off x="4643419" y="1817120"/>
            <a:ext cx="33870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FLY HIGH</a:t>
            </a:r>
          </a:p>
          <a:p>
            <a:pPr algn="ctr"/>
            <a:r>
              <a:rPr lang="en-GB" sz="4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FRIDAY</a:t>
            </a:r>
          </a:p>
          <a:p>
            <a:pPr algn="ctr"/>
            <a:endParaRPr lang="en-GB" sz="44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GB" sz="20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GB" sz="44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44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33DBDF-65EA-4E8F-BFC1-03EF3822F1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5" r="33594" b="58025"/>
          <a:stretch/>
        </p:blipFill>
        <p:spPr>
          <a:xfrm>
            <a:off x="0" y="238526"/>
            <a:ext cx="4353418" cy="22590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6A1853-8B24-4737-B2F2-29C13135FC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1" r="11530" b="49436"/>
          <a:stretch/>
        </p:blipFill>
        <p:spPr>
          <a:xfrm>
            <a:off x="9505125" y="2765144"/>
            <a:ext cx="2208313" cy="36378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C4AC98-3FB0-4BE5-AE8E-D4F46FDA82B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3" t="33361" r="48963" b="46746"/>
          <a:stretch/>
        </p:blipFill>
        <p:spPr>
          <a:xfrm>
            <a:off x="-95438" y="4621177"/>
            <a:ext cx="4831040" cy="19816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781E01-0D88-4168-B16D-5A04697295F6}"/>
              </a:ext>
            </a:extLst>
          </p:cNvPr>
          <p:cNvSpPr txBox="1"/>
          <p:nvPr/>
        </p:nvSpPr>
        <p:spPr>
          <a:xfrm>
            <a:off x="8632122" y="6602852"/>
            <a:ext cx="2993484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© Launchpad Publishing Ltd 2018, illustrations © Clive Goodyer</a:t>
            </a:r>
          </a:p>
        </p:txBody>
      </p:sp>
    </p:spTree>
    <p:extLst>
      <p:ext uri="{BB962C8B-B14F-4D97-AF65-F5344CB8AC3E}">
        <p14:creationId xmlns:p14="http://schemas.microsoft.com/office/powerpoint/2010/main" val="1762043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3D1106-FBE5-4070-B06B-0121D386AE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" r="1153" b="2184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291568-DE6C-44B2-AF25-FEAF556302E4}"/>
              </a:ext>
            </a:extLst>
          </p:cNvPr>
          <p:cNvSpPr txBox="1"/>
          <p:nvPr/>
        </p:nvSpPr>
        <p:spPr>
          <a:xfrm>
            <a:off x="1686200" y="884964"/>
            <a:ext cx="844266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Verdana" panose="020B0604030504040204" pitchFamily="34" charset="0"/>
                <a:ea typeface="Verdana" panose="020B0604030504040204" pitchFamily="34" charset="0"/>
              </a:rPr>
              <a:t>Challenge</a:t>
            </a:r>
          </a:p>
          <a:p>
            <a:pPr algn="ctr"/>
            <a:endParaRPr lang="en-GB" sz="4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GB" sz="4400" dirty="0">
                <a:latin typeface="Verdana" panose="020B0604030504040204" pitchFamily="34" charset="0"/>
                <a:ea typeface="Verdana" panose="020B0604030504040204" pitchFamily="34" charset="0"/>
              </a:rPr>
              <a:t>Who can make paper fly </a:t>
            </a:r>
            <a:br>
              <a:rPr lang="en-GB" sz="4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4400" dirty="0">
                <a:latin typeface="Verdana" panose="020B0604030504040204" pitchFamily="34" charset="0"/>
                <a:ea typeface="Verdana" panose="020B0604030504040204" pitchFamily="34" charset="0"/>
              </a:rPr>
              <a:t>the farthest? </a:t>
            </a:r>
          </a:p>
          <a:p>
            <a:pPr algn="ctr"/>
            <a:endParaRPr lang="en-GB" sz="4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GB" sz="4400" dirty="0">
                <a:latin typeface="Verdana" panose="020B0604030504040204" pitchFamily="34" charset="0"/>
                <a:ea typeface="Verdana" panose="020B0604030504040204" pitchFamily="34" charset="0"/>
              </a:rPr>
              <a:t>Let’s learn how to make paper fly…</a:t>
            </a:r>
          </a:p>
          <a:p>
            <a:pPr algn="ctr"/>
            <a:endParaRPr lang="en-GB" sz="20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GB" sz="44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44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549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A25ABC-7DDF-4F75-9FD9-7873FE29C621}"/>
              </a:ext>
            </a:extLst>
          </p:cNvPr>
          <p:cNvSpPr txBox="1"/>
          <p:nvPr/>
        </p:nvSpPr>
        <p:spPr>
          <a:xfrm>
            <a:off x="909126" y="365125"/>
            <a:ext cx="3840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There are lots of different 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ways to make paper fly. 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Try these out…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034B3A87-9B3A-4A05-828C-6F0988475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70" y="1926383"/>
            <a:ext cx="3272683" cy="4931617"/>
          </a:xfrm>
          <a:prstGeom prst="rect">
            <a:avLst/>
          </a:prstGeom>
        </p:spPr>
      </p:pic>
      <p:pic>
        <p:nvPicPr>
          <p:cNvPr id="12" name="Picture 11" descr="A picture containing indoor, object&#10;&#10;Description generated with high confidence">
            <a:extLst>
              <a:ext uri="{FF2B5EF4-FFF2-40B4-BE49-F238E27FC236}">
                <a16:creationId xmlns:a16="http://schemas.microsoft.com/office/drawing/2014/main" id="{0F0C08B3-CC9D-4253-8C67-C638C30C7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052" y="3068565"/>
            <a:ext cx="2387864" cy="3183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50000"/>
              </a:schemeClr>
            </a:solidFill>
          </a:ln>
          <a:effectLst/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5E535184-60D1-4E05-B6A1-AA9339C59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983" y="2522863"/>
            <a:ext cx="5101017" cy="48308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7F3B6C-DBE3-43EC-90E7-4CFA473DA1B9}"/>
              </a:ext>
            </a:extLst>
          </p:cNvPr>
          <p:cNvSpPr txBox="1"/>
          <p:nvPr/>
        </p:nvSpPr>
        <p:spPr>
          <a:xfrm>
            <a:off x="275422" y="4075699"/>
            <a:ext cx="203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Air-powered rocket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ADBD29-A192-48BC-A513-527C7713D5E8}"/>
              </a:ext>
            </a:extLst>
          </p:cNvPr>
          <p:cNvSpPr txBox="1"/>
          <p:nvPr/>
        </p:nvSpPr>
        <p:spPr>
          <a:xfrm>
            <a:off x="5712176" y="2522863"/>
            <a:ext cx="1793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Straw planes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61740A-8D97-4422-87F0-534F259D1D6E}"/>
              </a:ext>
            </a:extLst>
          </p:cNvPr>
          <p:cNvSpPr txBox="1"/>
          <p:nvPr/>
        </p:nvSpPr>
        <p:spPr>
          <a:xfrm>
            <a:off x="8284915" y="5358084"/>
            <a:ext cx="1793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Stunt plane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20825AA-FF16-47F0-9580-D023C9A370F5}"/>
              </a:ext>
            </a:extLst>
          </p:cNvPr>
          <p:cNvSpPr/>
          <p:nvPr/>
        </p:nvSpPr>
        <p:spPr>
          <a:xfrm>
            <a:off x="7235301" y="523783"/>
            <a:ext cx="4319822" cy="1453378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How will you measure 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how far it will fly? </a:t>
            </a:r>
          </a:p>
        </p:txBody>
      </p:sp>
    </p:spTree>
    <p:extLst>
      <p:ext uri="{BB962C8B-B14F-4D97-AF65-F5344CB8AC3E}">
        <p14:creationId xmlns:p14="http://schemas.microsoft.com/office/powerpoint/2010/main" val="395960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034B3A87-9B3A-4A05-828C-6F0988475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69" y="1926383"/>
            <a:ext cx="3272683" cy="4931617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20825AA-FF16-47F0-9580-D023C9A370F5}"/>
              </a:ext>
            </a:extLst>
          </p:cNvPr>
          <p:cNvSpPr/>
          <p:nvPr/>
        </p:nvSpPr>
        <p:spPr>
          <a:xfrm>
            <a:off x="6193655" y="1343888"/>
            <a:ext cx="4669580" cy="2085112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Evaluate</a:t>
            </a:r>
          </a:p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What could you do to make 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it fly farther? </a:t>
            </a:r>
          </a:p>
          <a:p>
            <a:pPr algn="ctr"/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DF5F9A-15A1-4FFE-9230-5021FBADA40E}"/>
              </a:ext>
            </a:extLst>
          </p:cNvPr>
          <p:cNvSpPr txBox="1"/>
          <p:nvPr/>
        </p:nvSpPr>
        <p:spPr>
          <a:xfrm>
            <a:off x="1148823" y="1110849"/>
            <a:ext cx="384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Try the air-powered rocket.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7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indoor, object&#10;&#10;Description generated with high confidence">
            <a:extLst>
              <a:ext uri="{FF2B5EF4-FFF2-40B4-BE49-F238E27FC236}">
                <a16:creationId xmlns:a16="http://schemas.microsoft.com/office/drawing/2014/main" id="{0F0C08B3-CC9D-4253-8C67-C638C30C7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79" y="1497216"/>
            <a:ext cx="3275305" cy="4367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50000"/>
              </a:schemeClr>
            </a:solidFill>
          </a:ln>
          <a:effectLst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DADBD29-A192-48BC-A513-527C7713D5E8}"/>
              </a:ext>
            </a:extLst>
          </p:cNvPr>
          <p:cNvSpPr txBox="1"/>
          <p:nvPr/>
        </p:nvSpPr>
        <p:spPr>
          <a:xfrm>
            <a:off x="1677879" y="809046"/>
            <a:ext cx="4072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Now try the straw planes.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20825AA-FF16-47F0-9580-D023C9A370F5}"/>
              </a:ext>
            </a:extLst>
          </p:cNvPr>
          <p:cNvSpPr/>
          <p:nvPr/>
        </p:nvSpPr>
        <p:spPr>
          <a:xfrm>
            <a:off x="6096000" y="1288456"/>
            <a:ext cx="4669580" cy="1969650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Evaluate</a:t>
            </a:r>
          </a:p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Which shape flies the farthest?</a:t>
            </a:r>
          </a:p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79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5E535184-60D1-4E05-B6A1-AA9339C59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7" y="1318334"/>
            <a:ext cx="6492373" cy="614857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661740A-8D97-4422-87F0-534F259D1D6E}"/>
              </a:ext>
            </a:extLst>
          </p:cNvPr>
          <p:cNvSpPr txBox="1"/>
          <p:nvPr/>
        </p:nvSpPr>
        <p:spPr>
          <a:xfrm>
            <a:off x="1488846" y="821595"/>
            <a:ext cx="35181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Finally, the stunt planes.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20825AA-FF16-47F0-9580-D023C9A370F5}"/>
              </a:ext>
            </a:extLst>
          </p:cNvPr>
          <p:cNvSpPr/>
          <p:nvPr/>
        </p:nvSpPr>
        <p:spPr>
          <a:xfrm>
            <a:off x="7013359" y="1100831"/>
            <a:ext cx="4403324" cy="1589102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Is it easy to measure 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how far they fly?  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34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A25ABC-7DDF-4F75-9FD9-7873FE29C621}"/>
              </a:ext>
            </a:extLst>
          </p:cNvPr>
          <p:cNvSpPr txBox="1"/>
          <p:nvPr/>
        </p:nvSpPr>
        <p:spPr>
          <a:xfrm>
            <a:off x="838104" y="684036"/>
            <a:ext cx="5385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Now decide which one worked best. Then see how far you can make it fly. 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034B3A87-9B3A-4A05-828C-6F0988475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70" y="1926383"/>
            <a:ext cx="3272683" cy="4931617"/>
          </a:xfrm>
          <a:prstGeom prst="rect">
            <a:avLst/>
          </a:prstGeom>
        </p:spPr>
      </p:pic>
      <p:pic>
        <p:nvPicPr>
          <p:cNvPr id="12" name="Picture 11" descr="A picture containing indoor, object&#10;&#10;Description generated with high confidence">
            <a:extLst>
              <a:ext uri="{FF2B5EF4-FFF2-40B4-BE49-F238E27FC236}">
                <a16:creationId xmlns:a16="http://schemas.microsoft.com/office/drawing/2014/main" id="{0F0C08B3-CC9D-4253-8C67-C638C30C7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052" y="3068565"/>
            <a:ext cx="2387864" cy="3183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50000"/>
              </a:schemeClr>
            </a:solidFill>
          </a:ln>
          <a:effectLst/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5E535184-60D1-4E05-B6A1-AA9339C59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983" y="2522863"/>
            <a:ext cx="5101017" cy="48308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7F3B6C-DBE3-43EC-90E7-4CFA473DA1B9}"/>
              </a:ext>
            </a:extLst>
          </p:cNvPr>
          <p:cNvSpPr txBox="1"/>
          <p:nvPr/>
        </p:nvSpPr>
        <p:spPr>
          <a:xfrm>
            <a:off x="275422" y="4075699"/>
            <a:ext cx="203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Air-powered rocket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ADBD29-A192-48BC-A513-527C7713D5E8}"/>
              </a:ext>
            </a:extLst>
          </p:cNvPr>
          <p:cNvSpPr txBox="1"/>
          <p:nvPr/>
        </p:nvSpPr>
        <p:spPr>
          <a:xfrm>
            <a:off x="5675467" y="2473921"/>
            <a:ext cx="1793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Straw planes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61740A-8D97-4422-87F0-534F259D1D6E}"/>
              </a:ext>
            </a:extLst>
          </p:cNvPr>
          <p:cNvSpPr txBox="1"/>
          <p:nvPr/>
        </p:nvSpPr>
        <p:spPr>
          <a:xfrm>
            <a:off x="8350730" y="5375840"/>
            <a:ext cx="1793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Stunt plane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20825AA-FF16-47F0-9580-D023C9A370F5}"/>
              </a:ext>
            </a:extLst>
          </p:cNvPr>
          <p:cNvSpPr/>
          <p:nvPr/>
        </p:nvSpPr>
        <p:spPr>
          <a:xfrm>
            <a:off x="6885543" y="523783"/>
            <a:ext cx="4669580" cy="1589102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Record your results as a class.</a:t>
            </a:r>
          </a:p>
        </p:txBody>
      </p:sp>
    </p:spTree>
    <p:extLst>
      <p:ext uri="{BB962C8B-B14F-4D97-AF65-F5344CB8AC3E}">
        <p14:creationId xmlns:p14="http://schemas.microsoft.com/office/powerpoint/2010/main" val="359333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39ED3C-C818-4269-96D3-A9CA53C9BD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" r="1153" b="2184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C28AA7E-8DA5-4012-9F1F-39B777746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29" y="1090280"/>
            <a:ext cx="8110378" cy="6858000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4A884B4E-C996-4D1D-9E7E-5FAF0EBE519E}"/>
              </a:ext>
            </a:extLst>
          </p:cNvPr>
          <p:cNvSpPr/>
          <p:nvPr/>
        </p:nvSpPr>
        <p:spPr>
          <a:xfrm>
            <a:off x="6619240" y="860447"/>
            <a:ext cx="2575560" cy="1713744"/>
          </a:xfrm>
          <a:prstGeom prst="wedgeEllipseCallout">
            <a:avLst>
              <a:gd name="adj1" fmla="val -64912"/>
              <a:gd name="adj2" fmla="val 47342"/>
            </a:avLst>
          </a:prstGeom>
          <a:solidFill>
            <a:schemeClr val="bg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Don’t forget </a:t>
            </a:r>
            <a:b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 share your results with the rest of the school. Good luck!</a:t>
            </a:r>
            <a:endParaRPr lang="en-GB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6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162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Nott</dc:creator>
  <cp:lastModifiedBy>Tara Pardo</cp:lastModifiedBy>
  <cp:revision>46</cp:revision>
  <dcterms:created xsi:type="dcterms:W3CDTF">2018-07-27T10:25:53Z</dcterms:created>
  <dcterms:modified xsi:type="dcterms:W3CDTF">2021-02-23T15:09:50Z</dcterms:modified>
</cp:coreProperties>
</file>