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1203"/>
    <a:srgbClr val="4D2307"/>
    <a:srgbClr val="3D1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6C1E-19FD-4B8E-8283-F8AA4F77A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AFB8B5-7279-4070-996B-7C942B6AA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37869-78A8-419C-8527-BE347752B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2C84C-7768-4AEC-A3C7-6CA2F5A5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F5A59-2961-4971-B947-A3D872A8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85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353A-03ED-4AFA-B71B-2D7B9355B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BA01D1-2460-473C-B33B-32F65737D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1977D-254F-4ADB-B7EC-95A703114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E4239-C32B-4C76-B8BF-A2B2BC678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C99DC-A4EF-42A6-8227-AE9DA1DE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71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769F65-DD3E-4F95-BD6B-7A710EA3E5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80C5E-7898-4033-AD5C-6D039C2B5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7D701-558F-4BB8-8EF4-502CB79CF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421E0-6DAC-4450-B00E-A73AB9C0E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192A8-CEF4-4748-98E0-C14B6F2D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1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8A188-EE1B-4C1F-99FF-C524E28E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9B4C2-21DB-459B-839C-AD6E60752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7BD58-A1CF-42CD-A3E0-BE3E86C5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53A22-8F86-48E8-8753-0AB9C6731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80D92-4D99-4F58-B08F-DA068EF8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27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FAF3-5C99-4549-A78A-219CE4974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47500-3A4E-490D-A495-6A0850ABD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35548-C163-4A2E-8C26-30660A296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027B2-E88A-4B95-B387-0D6C9903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B17AA-023C-4159-B44A-D0A42E2F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06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AC7DF-D7CE-4011-AF68-C087C8CC1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D4C34-8CCA-41F2-8EE9-3F36BEED3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1A1036-94A7-4704-AD0A-5BA58F97D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4F29A3-AFFD-4A25-9097-C281FAF53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1B8A9-A40B-4F55-88A1-8B3CE326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D3F8E-C7FA-4711-9323-3CBBADCD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53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E393-370E-4EC6-82BE-2B9B00A3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7CE94-C1D9-4241-9802-F1129DBC1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FE9993-8895-42E5-BCC9-89DE5BEA8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71420E-E8FA-4EDA-9BA0-9D11B883E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63C01E-37A2-4E22-982F-292652C115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D5F47F-DD19-4F45-831B-3F9C5D883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06E60E-973E-49DF-8CEF-CF41D2518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4A0D9B-30DE-4B6A-93F3-A0DAEC22D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05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3BD67-1CAA-4958-86AC-0983197EC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DFCAA9-26E1-4E8F-9DDF-9A9E541B7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41FDC8-B429-4C02-AD07-5E75764F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9D24BD-BC4E-40AF-95C6-F327BA384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11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82D036-7E06-4CF2-B4B9-9E4A06DA6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6A0054-008C-442A-B66D-3CCF05BE0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AB89B-3B52-4798-85DE-03F86FB0E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61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2A32-4F95-4F89-AF3B-2EE338830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4936E-0C5F-43EC-8BCA-36DCBFF62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9A30E3-23D8-43DB-8D07-F54C15E19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97AA6-65C9-400F-A001-B450C01F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348BBA-A306-46F0-959D-1DF5B5E3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228FE-E3CD-4278-8C1D-954A4A61C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16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7A576-9987-49F5-BF49-06CAC1501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9D1F33-CFE5-4840-BA14-B1CA84947C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5BCD91-0741-470C-8AA7-57FB72111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24225-2135-4123-9A30-ADA64E84D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112AB-69BF-4DCE-BBF5-6475EC7D0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3E7E9F-760D-4F66-B32E-E67A994DD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6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093154-E5CC-49D5-B212-E62C066F3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29367-AE58-47D2-BBFF-556AB584E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7BE29-4C3C-48FC-AFBA-643F65266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50823-C605-45E0-9DD7-8C8B86C5D1B6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25CD3-5778-47B9-AF9B-FBF5D2F27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A1D36-6E8B-4FF9-A911-84616DDF6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7E56B-6F44-43C0-BFC4-B95F7710FC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38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hizzpopbang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75000"/>
              </a:schemeClr>
            </a:gs>
            <a:gs pos="67000">
              <a:srgbClr val="271203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86F07E-4123-4590-ACBF-F9C52FEEE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2A2951-02CF-4B3A-8254-083DCE64F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541">
            <a:off x="8314914" y="386655"/>
            <a:ext cx="3260734" cy="17421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3431B7-C4E9-45F9-BE72-21862418E2FF}"/>
              </a:ext>
            </a:extLst>
          </p:cNvPr>
          <p:cNvSpPr/>
          <p:nvPr/>
        </p:nvSpPr>
        <p:spPr>
          <a:xfrm>
            <a:off x="0" y="6503670"/>
            <a:ext cx="37401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  <a:latin typeface="Arial" panose="020B0604020202020204" pitchFamily="34" charset="0"/>
              </a:rPr>
              <a:t>Subscribe for your school at </a:t>
            </a:r>
            <a:r>
              <a:rPr lang="en-US" sz="1200" b="1" i="1" u="sng" dirty="0">
                <a:solidFill>
                  <a:srgbClr val="1155CC"/>
                </a:solidFill>
                <a:latin typeface="Arial" panose="020B0604020202020204" pitchFamily="34" charset="0"/>
                <a:hlinkClick r:id="rId4"/>
              </a:rPr>
              <a:t>whizzpopbang.com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90787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75000"/>
              </a:schemeClr>
            </a:gs>
            <a:gs pos="67000">
              <a:srgbClr val="271203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86F07E-4123-4590-ACBF-F9C52FEEE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2A2951-02CF-4B3A-8254-083DCE64F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541">
            <a:off x="8314914" y="386655"/>
            <a:ext cx="3260734" cy="174211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B4E56AA-57B5-4D1C-A4E0-2643718983D6}"/>
              </a:ext>
            </a:extLst>
          </p:cNvPr>
          <p:cNvSpPr/>
          <p:nvPr/>
        </p:nvSpPr>
        <p:spPr>
          <a:xfrm>
            <a:off x="742122" y="821635"/>
            <a:ext cx="2638784" cy="1427626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this?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6F69DF-CA3E-4E6E-963B-7C15812D14B5}"/>
              </a:ext>
            </a:extLst>
          </p:cNvPr>
          <p:cNvSpPr/>
          <p:nvPr/>
        </p:nvSpPr>
        <p:spPr>
          <a:xfrm>
            <a:off x="555295" y="3246783"/>
            <a:ext cx="2825612" cy="1550504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Where does it</a:t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come from?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984206-A4AA-4ABB-AA39-B2D8A2631A8C}"/>
              </a:ext>
            </a:extLst>
          </p:cNvPr>
          <p:cNvSpPr/>
          <p:nvPr/>
        </p:nvSpPr>
        <p:spPr>
          <a:xfrm>
            <a:off x="9037983" y="3008243"/>
            <a:ext cx="2598721" cy="1528915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ani" panose="020B0502040204020203" pitchFamily="18" charset="0"/>
              </a:rPr>
              <a:t>What are its characteristics?</a:t>
            </a:r>
          </a:p>
        </p:txBody>
      </p:sp>
    </p:spTree>
    <p:extLst>
      <p:ext uri="{BB962C8B-B14F-4D97-AF65-F5344CB8AC3E}">
        <p14:creationId xmlns:p14="http://schemas.microsoft.com/office/powerpoint/2010/main" val="1717271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75000"/>
              </a:schemeClr>
            </a:gs>
            <a:gs pos="67000">
              <a:srgbClr val="271203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86F07E-4123-4590-ACBF-F9C52FEEE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9299" cy="68594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2A2951-02CF-4B3A-8254-083DCE64F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541">
            <a:off x="8314914" y="386655"/>
            <a:ext cx="3260734" cy="174211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B4E56AA-57B5-4D1C-A4E0-2643718983D6}"/>
              </a:ext>
            </a:extLst>
          </p:cNvPr>
          <p:cNvSpPr/>
          <p:nvPr/>
        </p:nvSpPr>
        <p:spPr>
          <a:xfrm>
            <a:off x="622299" y="501650"/>
            <a:ext cx="3315844" cy="2070100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this?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extraordinary seed is the largest in the plant world. It is commonly known as coco de mer, which means sea coconut, and is often said to resemble a person’s bottom!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6F69DF-CA3E-4E6E-963B-7C15812D14B5}"/>
              </a:ext>
            </a:extLst>
          </p:cNvPr>
          <p:cNvSpPr/>
          <p:nvPr/>
        </p:nvSpPr>
        <p:spPr>
          <a:xfrm>
            <a:off x="444182" y="3601277"/>
            <a:ext cx="2856910" cy="2404994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Where does it </a:t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come from?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It comes from a type of palm tree called Lodicea maldivica, which grows only on islands of the Seychelles archipelago in the Indian Ocean.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984206-A4AA-4ABB-AA39-B2D8A2631A8C}"/>
              </a:ext>
            </a:extLst>
          </p:cNvPr>
          <p:cNvSpPr/>
          <p:nvPr/>
        </p:nvSpPr>
        <p:spPr>
          <a:xfrm>
            <a:off x="8823960" y="2673328"/>
            <a:ext cx="2967400" cy="2665639"/>
          </a:xfrm>
          <a:prstGeom prst="roundRect">
            <a:avLst/>
          </a:prstGeom>
          <a:solidFill>
            <a:srgbClr val="00B050"/>
          </a:solidFill>
          <a:ln w="412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ani" panose="020B0502040204020203" pitchFamily="18" charset="0"/>
              </a:rPr>
              <a:t>What are its characteristics?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  <a:cs typeface="Vani" panose="020B0502040204020203" pitchFamily="18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ani" panose="020B0502040204020203" pitchFamily="18" charset="0"/>
              </a:rPr>
              <a:t>The tree’s fruits take 6-7 years to mature and can weigh up to 30kg. Once fallen to the forest floor, the fruit wall disintegrates over six months and germination takes another 2 years.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10230134" y="6591836"/>
            <a:ext cx="1713931" cy="20005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Launchpad Publishing Ltd 2018</a:t>
            </a:r>
          </a:p>
        </p:txBody>
      </p:sp>
    </p:spTree>
    <p:extLst>
      <p:ext uri="{BB962C8B-B14F-4D97-AF65-F5344CB8AC3E}">
        <p14:creationId xmlns:p14="http://schemas.microsoft.com/office/powerpoint/2010/main" val="208566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</TotalTime>
  <Words>108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Nott</dc:creator>
  <cp:lastModifiedBy>Kirsty williams</cp:lastModifiedBy>
  <cp:revision>5</cp:revision>
  <dcterms:created xsi:type="dcterms:W3CDTF">2018-08-06T10:07:43Z</dcterms:created>
  <dcterms:modified xsi:type="dcterms:W3CDTF">2019-05-30T14:12:25Z</dcterms:modified>
</cp:coreProperties>
</file>