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B8801-48EF-4D79-A490-FC0C88B8C4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EC074D-CBD9-40AD-B87C-064D5EEC6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D0EFD-08D9-4502-883B-DF172D14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722D7-A581-415C-AC8F-9CD502E31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5D321D-9168-4078-9C2D-C0C701249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203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05DA8-28A3-4651-8E02-F88371FE2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35B58B-A036-48E3-8395-10FC23057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56E6D-EB48-4CFD-8268-949BC5284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64123-2512-41F7-82CB-AF67180F1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EF9D9-1960-4D43-B7F0-D28C2C9B1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23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D0CA2F-CD03-4D9F-8151-E594A77DD9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ADDA90-67C9-4FB1-8692-DAEE19373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10EEE-DC3A-4AFB-B498-7C427F863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AF656-EA78-49C5-8478-74CFFE4BE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ADD3C-1769-4F65-B3DD-9DD995719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688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F1CF8-0E30-432B-93AB-319A11237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716FC-40F5-4DFB-BC84-1148513B8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0F628-0722-4F75-B3AF-45EC46148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D017F-C3CB-4EBD-BA8E-056E133BD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0FADC-67C9-4AEC-9B10-492AA1250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534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B240F-D691-421A-9EC4-A23EB520F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86F04-F7DB-455D-AE6C-B3E10840B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1A32F-06B6-4E4A-83DF-AD07BD663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E50A9-79FD-4390-B824-B33A92ECD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B0709-D0E5-49AF-B14E-726FDEE13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937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A54E7-5071-422C-BDB5-BA241D387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CBFCA-7007-43B1-A062-430333B15A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232649-9780-4F46-8E23-1BFE36FAB8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4EBE91-0AC6-46B3-B823-153D564B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C18A34-415C-4CD5-9EDB-26ECBF6D6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3B3788-BA7B-4C78-9E8F-D7C2ECC0C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0797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FD0E6-D691-4FAB-8944-02AA7EC17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10CB7-764E-4EFF-8EC9-E6F9511EC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DCDD72-6547-4D8D-BE6B-2A2F249486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8F4D7F-017C-4CC3-A864-81B5368196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F5FB9D-B534-4871-94E1-8C6047C41B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BFF9B9-9C28-49AF-96F4-F237055E6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2DDDD-118C-4451-8E57-03463B9A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FF505A-5AAF-431E-AA92-91F049240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55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F519D-6690-4BEC-A58F-BBC6F222B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D6AB5-7EF2-44E9-A257-D702AE4F7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27D24-4789-4ECE-A8CB-ECCBF4D09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2AA24A-1EF8-450E-9A01-5D52BABB2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305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D395F0-CB77-4C25-BA61-781A25A15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5D74BF-403B-451B-A0E8-DA8F1E205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CB345-E5CD-4539-B4BD-640BA889B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60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6AD0A-AF49-4926-B305-4CDCCE048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25B2E-F12A-49D9-AC1C-607971876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8EBDFF-0A2D-4C0A-B302-B0D2E0BE3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77B71-DB8B-4B61-B515-136792632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B5FE16-6D2B-4961-87CA-B528F3603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934645-7BBA-4AC0-BB78-59A3B499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73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D630C-C7F9-4D2E-B7C8-5AA590507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8F4CF-9461-47EA-A761-5E03FFD40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179B7B-4607-4A3A-9135-E1866BBF7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124537-4FFF-4C24-95E7-62D59195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3F536-040C-4B1F-B490-9580AD79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A7063-F100-475C-8EAC-B28409E9B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917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82EB43-7855-4321-9670-656E99069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58322-34F7-4CC5-AEA4-8C5E5BF38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D3E193-C98D-4E57-8679-CFE094ED0B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B8C9D-65FC-4761-AE90-9951FDA1A464}" type="datetimeFigureOut">
              <a:rPr lang="en-GB" smtClean="0"/>
              <a:t>30/05/2019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C684E-AAD6-4280-AE9C-941BDAF64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1AFA1-F8F3-429E-89B7-CB5603ADF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055A9F-A874-4F41-A39E-167F6F7495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22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hizzpopbang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A39FC2-630A-45EF-9778-952F9155A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7D4712-FBC9-4373-B3B1-A97A3092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6998">
            <a:off x="7946954" y="137944"/>
            <a:ext cx="3827357" cy="204484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1875C52-FD1C-4F09-98E6-5707093C199C}"/>
              </a:ext>
            </a:extLst>
          </p:cNvPr>
          <p:cNvSpPr/>
          <p:nvPr/>
        </p:nvSpPr>
        <p:spPr>
          <a:xfrm>
            <a:off x="0" y="6474096"/>
            <a:ext cx="37401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>
                <a:solidFill>
                  <a:srgbClr val="222222"/>
                </a:solidFill>
                <a:latin typeface="Arial" panose="020B0604020202020204" pitchFamily="34" charset="0"/>
              </a:rPr>
              <a:t>Subscribe for your school at </a:t>
            </a:r>
            <a:r>
              <a:rPr lang="en-US" sz="1200" b="1" i="1" u="sng" dirty="0">
                <a:solidFill>
                  <a:srgbClr val="1155CC"/>
                </a:solidFill>
                <a:latin typeface="Arial" panose="020B0604020202020204" pitchFamily="34" charset="0"/>
                <a:hlinkClick r:id="rId4"/>
              </a:rPr>
              <a:t>whizzpopbang.com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8280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A39FC2-630A-45EF-9778-952F9155A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7D4712-FBC9-4373-B3B1-A97A3092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6998">
            <a:off x="7946954" y="137944"/>
            <a:ext cx="3827357" cy="204484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0E6DC35-550F-43F8-9711-C12ECB0A8E4E}"/>
              </a:ext>
            </a:extLst>
          </p:cNvPr>
          <p:cNvSpPr/>
          <p:nvPr/>
        </p:nvSpPr>
        <p:spPr>
          <a:xfrm>
            <a:off x="513067" y="1086678"/>
            <a:ext cx="2899092" cy="1644872"/>
          </a:xfrm>
          <a:prstGeom prst="roundRect">
            <a:avLst/>
          </a:prstGeom>
          <a:noFill/>
          <a:ln w="476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happens when you mix cornflour with water?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63D1DB-B38A-4A59-83F5-D4F384109B38}"/>
              </a:ext>
            </a:extLst>
          </p:cNvPr>
          <p:cNvSpPr/>
          <p:nvPr/>
        </p:nvSpPr>
        <p:spPr>
          <a:xfrm>
            <a:off x="8779840" y="3429000"/>
            <a:ext cx="3064468" cy="1712843"/>
          </a:xfrm>
          <a:prstGeom prst="roundRect">
            <a:avLst/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Why could the cornflour mixture be moving in this photo?</a:t>
            </a:r>
          </a:p>
        </p:txBody>
      </p:sp>
    </p:spTree>
    <p:extLst>
      <p:ext uri="{BB962C8B-B14F-4D97-AF65-F5344CB8AC3E}">
        <p14:creationId xmlns:p14="http://schemas.microsoft.com/office/powerpoint/2010/main" val="313329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A39FC2-630A-45EF-9778-952F9155A7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49" y="0"/>
            <a:ext cx="4848301" cy="6858000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7D4712-FBC9-4373-B3B1-A97A3092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6998">
            <a:off x="7946954" y="137944"/>
            <a:ext cx="3827357" cy="2044845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0E6DC35-550F-43F8-9711-C12ECB0A8E4E}"/>
              </a:ext>
            </a:extLst>
          </p:cNvPr>
          <p:cNvSpPr/>
          <p:nvPr/>
        </p:nvSpPr>
        <p:spPr>
          <a:xfrm>
            <a:off x="490330" y="587022"/>
            <a:ext cx="3034748" cy="2841978"/>
          </a:xfrm>
          <a:prstGeom prst="roundRect">
            <a:avLst/>
          </a:prstGeom>
          <a:noFill/>
          <a:ln w="4762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What happens when you mix cornflour with water?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When cornflour is mixed with water, it becomes a goo that flows like a liquid until it is hit or </a:t>
            </a:r>
            <a:r>
              <a:rPr lang="en-GB" sz="1400">
                <a:latin typeface="Verdana" panose="020B0604030504040204" pitchFamily="34" charset="0"/>
                <a:ea typeface="Verdana" panose="020B0604030504040204" pitchFamily="34" charset="0"/>
              </a:rPr>
              <a:t>pressed – then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it acts like a solid (DO play with some at home!).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63D1DB-B38A-4A59-83F5-D4F384109B38}"/>
              </a:ext>
            </a:extLst>
          </p:cNvPr>
          <p:cNvSpPr/>
          <p:nvPr/>
        </p:nvSpPr>
        <p:spPr>
          <a:xfrm>
            <a:off x="8700383" y="2921249"/>
            <a:ext cx="3145377" cy="3336235"/>
          </a:xfrm>
          <a:prstGeom prst="roundRect">
            <a:avLst/>
          </a:prstGeom>
          <a:noFill/>
          <a:ln w="381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Why could the cornflour mixture be moving in this photo?</a:t>
            </a:r>
          </a:p>
          <a:p>
            <a:pPr algn="ctr"/>
            <a:endParaRPr lang="en-GB" sz="1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</a:rPr>
              <a:t>Underneath the cornflour goo in this photo, there is a speaker that is vibrating and making sound waves. The cornflour goo is getting continually hit by the vibrating speaker, making these weird and wonderful dancing cornflour figures!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DECA06-B55E-4B23-8009-6A7B2DA66A49}"/>
              </a:ext>
            </a:extLst>
          </p:cNvPr>
          <p:cNvSpPr/>
          <p:nvPr/>
        </p:nvSpPr>
        <p:spPr>
          <a:xfrm>
            <a:off x="10171585" y="6586523"/>
            <a:ext cx="1713931" cy="20005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© Launchpad Publishing Ltd 2018</a:t>
            </a:r>
          </a:p>
        </p:txBody>
      </p:sp>
    </p:spTree>
    <p:extLst>
      <p:ext uri="{BB962C8B-B14F-4D97-AF65-F5344CB8AC3E}">
        <p14:creationId xmlns:p14="http://schemas.microsoft.com/office/powerpoint/2010/main" val="320619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131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Nott</dc:creator>
  <cp:lastModifiedBy>Kirsty williams</cp:lastModifiedBy>
  <cp:revision>6</cp:revision>
  <dcterms:created xsi:type="dcterms:W3CDTF">2018-08-08T13:16:56Z</dcterms:created>
  <dcterms:modified xsi:type="dcterms:W3CDTF">2019-05-30T14:29:29Z</dcterms:modified>
</cp:coreProperties>
</file>