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91" autoAdjust="0"/>
  </p:normalViewPr>
  <p:slideViewPr>
    <p:cSldViewPr snapToGrid="0">
      <p:cViewPr varScale="1">
        <p:scale>
          <a:sx n="91" d="100"/>
          <a:sy n="91" d="100"/>
        </p:scale>
        <p:origin x="3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0B357-22FC-4CEA-B2D9-AD8F8A713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C62926-EEA2-4917-937E-8B4427DA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29034-A90C-4CBC-B4F1-6659C78A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4155D-60CA-4647-9B34-50C27C0CC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F3FED-37E9-4AB0-BD5D-5F28AD19A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18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7B6A-B8B7-4416-9846-D983697D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45AD89-3BF4-4807-92F1-0F93B6BF0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17A93-AA9C-456C-907D-A06138A1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F98D0-0311-44CD-8F37-1FB6B292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8637-8A28-4108-855A-3BD630AB4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54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E3BAB3-EF72-4929-80D7-DEAE30BAD1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2462E5-5FC2-4E86-B9F6-83BFE78FC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B1432-A40F-46F2-B782-12708A2A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5E011-E598-4D28-AF44-344FFD10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B9489-5F92-47EB-A5E9-A966B0E63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23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424D3-0685-48DA-BDFD-07C8C9DF3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ED004-B3BD-4018-9778-62A993D82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BB00E-0053-4A18-9CD4-5DD7988AF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07BFE-9536-4C89-8FB9-F8162CAB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AD589-AF2B-4FE5-8847-14852ECB1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15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14FB-ED05-45A7-8410-1D78D45D0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0F02B-7BBB-4ECB-AF5F-7E43BA6F8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288-888D-4519-97F8-35D9AA819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EAFAA-23FD-4FA4-9F8D-77C27F6C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8129A-6F3B-4C02-937C-EF93455D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01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5F99-986D-4913-9DA4-B2CF3B28B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D5CAC-C879-4C52-BAA5-E5DD347B9A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17B3D-10DC-4A94-B84B-B8935D12F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5F209-1C97-491A-86E4-73A79CF36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91E38-3EA1-4A26-B5A4-A29467C2C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A4BAE-0592-4E6F-BC9C-5CFC2AEC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03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CC930-5B92-440A-8A40-E83D95F3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024FB-496D-49F7-B981-218BE19C8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7BA82-4088-4B30-9365-A7D3B0BC7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A83BE-9F6D-419C-8AED-CFF9D5A1BD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6F6914-12CB-4EC3-B448-DF0CA99D4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0D72A9-A3B4-401E-8870-A6BBEE6B1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16CD6-2C80-4BE3-AA03-407B7FA16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1C5F8C-E1B5-4E8F-8968-642354A9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62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F2983-40B0-49FD-BA69-27F9BEC82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247D60-3D1D-48B7-A0E5-E561ACB8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E11D0C-9FB5-4A8F-B1A2-23D00A91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FD0A3A-66D4-491F-9E85-EEB33424E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44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84084-2638-48F4-92C3-D76C11B3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4B8356-B190-4EEA-81C2-B60A4F00A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6FC75-9B52-40D5-8BFE-9A8194B9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126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FF180-EA7E-42AF-A6EB-862250458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5EBBC-8BF1-4184-89CD-4D2B3BC9D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E7014-805D-4B52-9704-40C826E9B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1E8D3-F492-4CFD-96B3-0569FCBD7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22D25-A847-4292-B72C-A031BB0C6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903CB-4C84-4CD1-8B01-E98E62509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6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73736-CADA-4742-801D-3F2108016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DA6B8-157B-4E0C-A65F-2369B204C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0E301-42AF-46FB-A578-67D5CBFDE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02BCF-138C-4683-ADF0-E01C58B7F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C84C1-C2B9-4FA2-A8C4-49E1CB9C3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12E4B-E524-4B40-879A-258018D92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37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2D022F-DAC1-4C88-A829-03297A57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F1555-C46E-4A7F-BCD3-B3458F224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05A28-BECB-4E70-9080-A2FC21A895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1666-9086-4014-BFB1-E2F7ACFBD8D1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35BE8-CF48-456F-9FC3-79A5DDA33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C986F-04AA-4701-BFE4-06DF8C542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FB4AB-71EB-443E-BDCA-6E31D53961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64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hizzpopbang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F5BF96-7E49-43C8-8035-647BCCA8D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11" y="79023"/>
            <a:ext cx="4848301" cy="6858000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0DDDE5-3CAC-4B4F-B5D8-F344AF2C8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4482">
            <a:off x="8304268" y="316474"/>
            <a:ext cx="3140452" cy="16992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4059591" y="6578922"/>
            <a:ext cx="2234053" cy="18466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Steve </a:t>
            </a:r>
            <a:r>
              <a:rPr lang="en-GB" sz="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Gschmeissner</a:t>
            </a:r>
            <a:r>
              <a:rPr lang="en-GB" sz="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/Science Photo Library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E73A3A-FE6A-40CF-8C24-7855E219956C}"/>
              </a:ext>
            </a:extLst>
          </p:cNvPr>
          <p:cNvSpPr/>
          <p:nvPr/>
        </p:nvSpPr>
        <p:spPr>
          <a:xfrm>
            <a:off x="188421" y="6024924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Arial" panose="020B0604020202020204" pitchFamily="34" charset="0"/>
              </a:rPr>
              <a:t>Subscribe for your school at </a:t>
            </a:r>
          </a:p>
          <a:p>
            <a:r>
              <a:rPr lang="en-US" b="1" i="1" u="sng" dirty="0">
                <a:solidFill>
                  <a:srgbClr val="1155CC"/>
                </a:solidFill>
                <a:latin typeface="Arial" panose="020B0604020202020204" pitchFamily="34" charset="0"/>
                <a:hlinkClick r:id="rId4"/>
              </a:rPr>
              <a:t>whizzpopbang.com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10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F5BF96-7E49-43C8-8035-647BCCA8D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11" y="79023"/>
            <a:ext cx="4848301" cy="6858000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0DDDE5-3CAC-4B4F-B5D8-F344AF2C8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4482">
            <a:off x="8304268" y="316474"/>
            <a:ext cx="3140452" cy="169922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0951D04-1BFB-4190-B3F1-2734A2A82DDD}"/>
              </a:ext>
            </a:extLst>
          </p:cNvPr>
          <p:cNvSpPr/>
          <p:nvPr/>
        </p:nvSpPr>
        <p:spPr>
          <a:xfrm>
            <a:off x="745067" y="887896"/>
            <a:ext cx="2438400" cy="1019926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this?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8BC191-79D7-4AB0-BE85-D95180ACAF07}"/>
              </a:ext>
            </a:extLst>
          </p:cNvPr>
          <p:cNvSpPr/>
          <p:nvPr/>
        </p:nvSpPr>
        <p:spPr>
          <a:xfrm>
            <a:off x="745067" y="4219165"/>
            <a:ext cx="2438400" cy="1162755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Why does it look like this?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CC1DAA1-2CCE-4BEF-902E-C8C910B45C9E}"/>
              </a:ext>
            </a:extLst>
          </p:cNvPr>
          <p:cNvSpPr/>
          <p:nvPr/>
        </p:nvSpPr>
        <p:spPr>
          <a:xfrm>
            <a:off x="9360332" y="2748039"/>
            <a:ext cx="2198916" cy="1162755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its special name?</a:t>
            </a:r>
          </a:p>
        </p:txBody>
      </p:sp>
    </p:spTree>
    <p:extLst>
      <p:ext uri="{BB962C8B-B14F-4D97-AF65-F5344CB8AC3E}">
        <p14:creationId xmlns:p14="http://schemas.microsoft.com/office/powerpoint/2010/main" val="236486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F5BF96-7E49-43C8-8035-647BCCA8D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11" y="79023"/>
            <a:ext cx="4848301" cy="6858000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0DDDE5-3CAC-4B4F-B5D8-F344AF2C8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4482">
            <a:off x="8304268" y="316474"/>
            <a:ext cx="3140452" cy="169922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0951D04-1BFB-4190-B3F1-2734A2A82DDD}"/>
              </a:ext>
            </a:extLst>
          </p:cNvPr>
          <p:cNvSpPr/>
          <p:nvPr/>
        </p:nvSpPr>
        <p:spPr>
          <a:xfrm>
            <a:off x="745067" y="522514"/>
            <a:ext cx="2781904" cy="1973036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this?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is a super close-up view of the inside of a bird bone, taken by a very powerful scanning electron microscope.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8BC191-79D7-4AB0-BE85-D95180ACAF07}"/>
              </a:ext>
            </a:extLst>
          </p:cNvPr>
          <p:cNvSpPr/>
          <p:nvPr/>
        </p:nvSpPr>
        <p:spPr>
          <a:xfrm>
            <a:off x="767449" y="3374073"/>
            <a:ext cx="2903202" cy="2576784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Why does it look</a:t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like this?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bone looks a bit like a sponge or a honeycomb. This structure helps to make the bones really strong, while still being light enough so that the bird can fly.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CC1DAA1-2CCE-4BEF-902E-C8C910B45C9E}"/>
              </a:ext>
            </a:extLst>
          </p:cNvPr>
          <p:cNvSpPr/>
          <p:nvPr/>
        </p:nvSpPr>
        <p:spPr>
          <a:xfrm>
            <a:off x="9360332" y="2748039"/>
            <a:ext cx="2269693" cy="1717281"/>
          </a:xfrm>
          <a:prstGeom prst="roundRect">
            <a:avLst/>
          </a:prstGeom>
          <a:solidFill>
            <a:srgbClr val="00B0F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is its special name?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type of bone is called cancellous bone.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16120C1-2BF9-4C8F-86BE-B8A55A751B0C}"/>
              </a:ext>
            </a:extLst>
          </p:cNvPr>
          <p:cNvSpPr/>
          <p:nvPr/>
        </p:nvSpPr>
        <p:spPr>
          <a:xfrm>
            <a:off x="8740729" y="5099738"/>
            <a:ext cx="2845023" cy="1392847"/>
          </a:xfrm>
          <a:prstGeom prst="roundRect">
            <a:avLst/>
          </a:prstGeom>
          <a:solidFill>
            <a:schemeClr val="accent2"/>
          </a:solidFill>
          <a:ln w="38100"/>
          <a:effectLst>
            <a:glow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Bird bones are only lightweight because of the hollow gaps inside them. The bone itself is actually more dense, heavy 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and strong than many other animals’ bones.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C48CA0-D29E-487C-8E20-62A3EFA88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740" y="5029201"/>
            <a:ext cx="771213" cy="73216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745067" y="6598845"/>
            <a:ext cx="1713931" cy="20005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Launchpad Publishing Ltd 2018</a:t>
            </a:r>
          </a:p>
        </p:txBody>
      </p:sp>
    </p:spTree>
    <p:extLst>
      <p:ext uri="{BB962C8B-B14F-4D97-AF65-F5344CB8AC3E}">
        <p14:creationId xmlns:p14="http://schemas.microsoft.com/office/powerpoint/2010/main" val="371002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105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Nott</dc:creator>
  <cp:lastModifiedBy>Kirsty williams</cp:lastModifiedBy>
  <cp:revision>6</cp:revision>
  <dcterms:created xsi:type="dcterms:W3CDTF">2018-08-03T13:01:50Z</dcterms:created>
  <dcterms:modified xsi:type="dcterms:W3CDTF">2019-05-30T14:43:30Z</dcterms:modified>
</cp:coreProperties>
</file>