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498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2828D-D7AB-4ACA-A79A-DC48A06EF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97BE4-59F6-4FD1-BD9B-E29C6EC58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759F7-E4B9-4822-AC8D-1DF6E327B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54D7-4D18-4973-A1EC-D5D52B5E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7810C-5BBB-49D4-B3CC-9021B5B2E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2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0EB9-56FB-4043-859C-025226481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61DD4-453E-4821-AFEA-429DADCE8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E9245-28D4-4B9A-8C4D-1423DBC3D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8B92E-3BE3-428D-908A-4CDD8E28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3E259-D020-4AC1-A402-506486B4A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1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7A984-4BF3-4B70-B26A-DA642ACBD2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305E2-52F8-4EED-A93B-34BB25437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89E89-1A1F-4103-BADD-936A5D6D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D3B7E-65BA-406B-AFCF-F8A3C7000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2EC4-BFD8-4031-9904-D2976A9D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26856-B21C-4AA4-AD78-49495B85B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BB74E-3B0A-460C-8E99-FFBF1D9F1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4E09E-E559-4D7B-B628-43B349AF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9346C-90A4-4E56-98DA-F1CAEB018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C69FD-CA38-4B2F-8895-C24D52A2C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7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95897-935E-4EDD-ACC2-2345B142C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9DD2A8-0CA0-421F-9BEC-C812CA182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A9DC7-F63C-4C3A-A755-36041172C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706A3-A174-49D1-8D4C-525FBBFB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714B7-6982-461F-9406-66CA15DF5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34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8FFF1-8DB6-4F1B-904A-29C84DF63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745B9-B920-4F57-AAC7-971057A6B3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638D11-9AD7-44F0-AD6D-B73FE85AC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33315-3926-4391-86B0-7C6737DF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9832B2-3260-48BD-B58C-CDE7C5F5C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8D887-9303-4ADD-A127-70F0B56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2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C2A11-77A4-430B-B7E5-D0FEED5A4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15A88-2809-4981-BA4C-F488F6C20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6755E1-9493-451B-B3F5-E693FCCEC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871EBF-619D-4391-8392-DEF5EB8907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0339A5-379E-4E67-A38B-4BB8237A1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056100-AAAC-4A10-A321-E79ADA0E5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61451-3A54-4CEA-86FA-B12747972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04D55A-73B0-4986-AF05-B949C3D47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0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E12A3-D688-473C-ABD0-ABC6D7C1A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8A9B6B-F8F5-4744-939A-A0A90A731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49F10-5784-48AF-94D8-629C505DB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2CC40D-15E5-41B2-954D-3CC39E56E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3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F980E6-310D-429C-B78B-424055C68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51C97-CAF1-48A0-A085-B2DE10D21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423088-8BC5-411E-B792-10027BE7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53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EAC3F-EED0-4F3B-B86D-0EC2F756B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8310B-549E-4D47-B311-BCA97CFC3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FDD0D-8E57-490E-9304-C63CC560C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8A806-13DD-4ACC-98DB-8F7F79737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7B9B0-AC49-461B-A414-121F5893A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23FA6D-F419-41C8-A27C-7422C1F03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077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56590-713A-4A5C-9961-3DC3D9A6E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2918C0-8369-459F-8B47-EB8CA8E7DE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B2B0B-5820-478E-A093-ED979D3515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78E51A-371C-4DC2-9C98-B86A3941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8B9D7-2FC1-468C-A30C-C2EC4CE96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EC16C-18DB-456E-81F0-1D89E84F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40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D907C-96FF-4009-BC2D-E00DDB0DE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DE0BD-85C3-4D06-8DAE-A4E35AD1A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19FBB-516A-4845-B98B-4302236BBA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E6D54-AAAD-4226-884D-CE1BC8AB1565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5509D-43E0-41A6-9FB1-955A010D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6D279-E813-4329-93D5-4EAA10C7B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17F07-7511-4831-AE87-477AC34C3A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9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7030A0"/>
            </a:gs>
            <a:gs pos="0">
              <a:schemeClr val="bg1"/>
            </a:gs>
            <a:gs pos="7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9F8FD7-FBC7-4C82-8D1A-C16F94E315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4" b="7846"/>
          <a:stretch/>
        </p:blipFill>
        <p:spPr>
          <a:xfrm>
            <a:off x="0" y="-1747"/>
            <a:ext cx="12192000" cy="685974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C93E9F-F9A3-4983-AB7D-24988EF67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8003">
            <a:off x="8270804" y="361243"/>
            <a:ext cx="3512407" cy="18247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11072681" y="6545256"/>
            <a:ext cx="779381" cy="1846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Shutterstock</a:t>
            </a:r>
          </a:p>
        </p:txBody>
      </p:sp>
    </p:spTree>
    <p:extLst>
      <p:ext uri="{BB962C8B-B14F-4D97-AF65-F5344CB8AC3E}">
        <p14:creationId xmlns:p14="http://schemas.microsoft.com/office/powerpoint/2010/main" val="152818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7030A0"/>
            </a:gs>
            <a:gs pos="0">
              <a:schemeClr val="bg1"/>
            </a:gs>
            <a:gs pos="7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374231-C85B-4F40-BDD1-8C4DEC7925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4" b="7846"/>
          <a:stretch/>
        </p:blipFill>
        <p:spPr>
          <a:xfrm>
            <a:off x="0" y="-1747"/>
            <a:ext cx="12192000" cy="685974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C93E9F-F9A3-4983-AB7D-24988EF67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8003">
            <a:off x="8270804" y="361243"/>
            <a:ext cx="3512407" cy="182470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89884F4-EA37-4142-A2C1-C5CBBFD55AB1}"/>
              </a:ext>
            </a:extLst>
          </p:cNvPr>
          <p:cNvSpPr/>
          <p:nvPr/>
        </p:nvSpPr>
        <p:spPr>
          <a:xfrm>
            <a:off x="774441" y="1055576"/>
            <a:ext cx="2491273" cy="1519673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is this crystal formed?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F73503-A780-42C5-858F-538188F7EA2F}"/>
              </a:ext>
            </a:extLst>
          </p:cNvPr>
          <p:cNvSpPr/>
          <p:nvPr/>
        </p:nvSpPr>
        <p:spPr>
          <a:xfrm>
            <a:off x="9175102" y="2875721"/>
            <a:ext cx="2491273" cy="1655497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hot will it need to get in order to melt?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983FB5B-50CB-4BE2-9451-5D87F0D8B478}"/>
              </a:ext>
            </a:extLst>
          </p:cNvPr>
          <p:cNvSpPr/>
          <p:nvPr/>
        </p:nvSpPr>
        <p:spPr>
          <a:xfrm>
            <a:off x="774440" y="3428126"/>
            <a:ext cx="2491273" cy="1519673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causes the colours?</a:t>
            </a:r>
          </a:p>
        </p:txBody>
      </p:sp>
    </p:spTree>
    <p:extLst>
      <p:ext uri="{BB962C8B-B14F-4D97-AF65-F5344CB8AC3E}">
        <p14:creationId xmlns:p14="http://schemas.microsoft.com/office/powerpoint/2010/main" val="3566669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7030A0"/>
            </a:gs>
            <a:gs pos="0">
              <a:schemeClr val="bg1"/>
            </a:gs>
            <a:gs pos="7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B679821-39F6-4524-BCF4-6347BC82C5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4" b="7846"/>
          <a:stretch/>
        </p:blipFill>
        <p:spPr>
          <a:xfrm>
            <a:off x="0" y="-1747"/>
            <a:ext cx="12192000" cy="685974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C93E9F-F9A3-4983-AB7D-24988EF67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8003">
            <a:off x="8270804" y="361243"/>
            <a:ext cx="3512407" cy="182470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89884F4-EA37-4142-A2C1-C5CBBFD55AB1}"/>
              </a:ext>
            </a:extLst>
          </p:cNvPr>
          <p:cNvSpPr/>
          <p:nvPr/>
        </p:nvSpPr>
        <p:spPr>
          <a:xfrm>
            <a:off x="699796" y="662472"/>
            <a:ext cx="3650109" cy="2106373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How is this crystal formed?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spectacular, rainbow-coloured crystal is made of a metal called bismuth. The geometric crystals seem to magically form after the bismuth is melted and then starts to cool and solidify.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F73503-A780-42C5-858F-538188F7EA2F}"/>
              </a:ext>
            </a:extLst>
          </p:cNvPr>
          <p:cNvSpPr/>
          <p:nvPr/>
        </p:nvSpPr>
        <p:spPr>
          <a:xfrm>
            <a:off x="8849218" y="2491027"/>
            <a:ext cx="3243255" cy="2106373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How hot will it need to </a:t>
            </a:r>
            <a:b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get in order to melt?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Bismuth melts at a low temperature for a metal (271 degrees Celsius), making it ideal to use in fire detectors and extinguishers.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983FB5B-50CB-4BE2-9451-5D87F0D8B478}"/>
              </a:ext>
            </a:extLst>
          </p:cNvPr>
          <p:cNvSpPr/>
          <p:nvPr/>
        </p:nvSpPr>
        <p:spPr>
          <a:xfrm>
            <a:off x="339937" y="3128964"/>
            <a:ext cx="2817601" cy="3367087"/>
          </a:xfrm>
          <a:prstGeom prst="roundRect">
            <a:avLst/>
          </a:prstGeom>
          <a:solidFill>
            <a:schemeClr val="accent2"/>
          </a:solidFill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What causes the colours?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shimmering, iridescent colours are caused by oxidation </a:t>
            </a:r>
            <a:b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(a reaction to oxygen in the air). The different thickness of the oxide tarnish on the bismuth reflects different wavelengths of light, creating the different colours.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64BBE2-352C-4792-BA7B-A8DC0DBD3252}"/>
              </a:ext>
            </a:extLst>
          </p:cNvPr>
          <p:cNvSpPr/>
          <p:nvPr/>
        </p:nvSpPr>
        <p:spPr>
          <a:xfrm>
            <a:off x="8520150" y="4907855"/>
            <a:ext cx="3233700" cy="1588196"/>
          </a:xfrm>
          <a:prstGeom prst="roundRect">
            <a:avLst/>
          </a:prstGeom>
          <a:solidFill>
            <a:srgbClr val="7030A0"/>
          </a:solidFill>
          <a:ln>
            <a:solidFill>
              <a:schemeClr val="accent1">
                <a:shade val="50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</a:rPr>
              <a:t>At room temperature, bismuth has incredibly high electrical resistance, meaning electricity does not pass through it easily. But scientists have discovered that at a very low temperature (-273.15 degrees Celsius), bismuth becomes a superconductor - meaning it can conduct electricity without resistance.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10C64F-CCF3-443F-843D-B368189952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578" y="4688926"/>
            <a:ext cx="802640" cy="762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10137000" y="6603700"/>
            <a:ext cx="1713931" cy="20005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Launchpad Publishing Ltd 2018</a:t>
            </a:r>
          </a:p>
        </p:txBody>
      </p:sp>
    </p:spTree>
    <p:extLst>
      <p:ext uri="{BB962C8B-B14F-4D97-AF65-F5344CB8AC3E}">
        <p14:creationId xmlns:p14="http://schemas.microsoft.com/office/powerpoint/2010/main" val="416881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137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Nott</dc:creator>
  <cp:lastModifiedBy>Owner</cp:lastModifiedBy>
  <cp:revision>6</cp:revision>
  <dcterms:created xsi:type="dcterms:W3CDTF">2018-08-03T15:32:01Z</dcterms:created>
  <dcterms:modified xsi:type="dcterms:W3CDTF">2018-08-14T10:34:34Z</dcterms:modified>
</cp:coreProperties>
</file>